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3"/>
      <p:bold r:id="rId14"/>
      <p:italic r:id="rId15"/>
      <p:boldItalic r:id="rId16"/>
    </p:embeddedFont>
    <p:embeddedFont>
      <p:font typeface="PT Sans Narrow" panose="020B0604020202020204" pitchFamily="3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39757b83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c39757b83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21c1d2b82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21c1d2b82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21c1d2b8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21c1d2b8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21c1d2b82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21c1d2b82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21c1d2b82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21c1d2b82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c21c1d2b82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c21c1d2b82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21c1d2b82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21c1d2b82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21c1d2b82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c21c1d2b82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21c1d2b82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21c1d2b82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7hiqnZ9J2L9i965nj6WluitKtAt9ILxP/edi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cs.google.com/document/d/1EgV7eeQA2I4N7muvNLzwT4W-B8LXo1Ml/edi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iet.nic.in/pages.php?id=eContent_guidelines&amp;ln=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e-Content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774175"/>
            <a:ext cx="4870500" cy="114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Indu kumar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CIET-NCERT 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123" name="Google Shape;123;p22"/>
          <p:cNvPicPr preferRelativeResize="0"/>
          <p:nvPr/>
        </p:nvPicPr>
        <p:blipFill rotWithShape="1">
          <a:blip r:embed="rId3">
            <a:alphaModFix/>
          </a:blip>
          <a:srcRect l="17888" r="10039"/>
          <a:stretch/>
        </p:blipFill>
        <p:spPr>
          <a:xfrm>
            <a:off x="5727250" y="268200"/>
            <a:ext cx="3202850" cy="249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2"/>
          <p:cNvSpPr txBox="1"/>
          <p:nvPr/>
        </p:nvSpPr>
        <p:spPr>
          <a:xfrm>
            <a:off x="694225" y="632175"/>
            <a:ext cx="4527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Questions &amp; Discussion</a:t>
            </a: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2"/>
          <p:cNvSpPr txBox="1"/>
          <p:nvPr/>
        </p:nvSpPr>
        <p:spPr>
          <a:xfrm>
            <a:off x="-646275" y="2643758"/>
            <a:ext cx="10246800" cy="22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>
                <a:solidFill>
                  <a:srgbClr val="660000"/>
                </a:solidFill>
                <a:latin typeface="Arial"/>
                <a:ea typeface="Arial"/>
                <a:cs typeface="Arial"/>
                <a:sym typeface="Arial"/>
              </a:rPr>
              <a:t>Fight COVID-19</a:t>
            </a:r>
            <a:endParaRPr sz="100" b="0" i="0" u="none" strike="noStrike" cap="none">
              <a:solidFill>
                <a:srgbClr val="66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0" i="0" u="none" strike="noStrike" cap="none">
                <a:solidFill>
                  <a:srgbClr val="660000"/>
                </a:solidFill>
                <a:latin typeface="Arial"/>
                <a:ea typeface="Arial"/>
                <a:cs typeface="Arial"/>
                <a:sym typeface="Arial"/>
              </a:rPr>
              <a:t>Practice Social Distancing, Use Mask, Practice Hand Hygiene and Stay Safe</a:t>
            </a:r>
            <a:endParaRPr sz="2000" b="0" i="0" u="none" strike="noStrike" cap="none">
              <a:solidFill>
                <a:srgbClr val="66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0" i="0" u="none" strike="noStrike" cap="none">
                <a:solidFill>
                  <a:srgbClr val="660000"/>
                </a:solidFill>
                <a:latin typeface="Arial"/>
                <a:ea typeface="Arial"/>
                <a:cs typeface="Arial"/>
                <a:sym typeface="Arial"/>
              </a:rPr>
              <a:t>Learn from Home Online</a:t>
            </a:r>
            <a:endParaRPr sz="2000" b="0" i="0" u="none" strike="noStrike" cap="none">
              <a:solidFill>
                <a:srgbClr val="66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none" strike="noStrike" cap="none">
                <a:solidFill>
                  <a:srgbClr val="660000"/>
                </a:solidFill>
                <a:latin typeface="Arial"/>
                <a:ea typeface="Arial"/>
                <a:cs typeface="Arial"/>
                <a:sym typeface="Arial"/>
              </a:rPr>
              <a:t>Thanks for your attention</a:t>
            </a:r>
            <a:endParaRPr sz="2000" b="1" i="0" u="none" strike="noStrike" cap="none">
              <a:solidFill>
                <a:srgbClr val="66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rgbClr val="66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11">
                <a:latin typeface="Times New Roman"/>
                <a:ea typeface="Times New Roman"/>
                <a:cs typeface="Times New Roman"/>
                <a:sym typeface="Times New Roman"/>
              </a:rPr>
              <a:t>The need of e-Content evaluation</a:t>
            </a:r>
            <a:endParaRPr sz="371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43477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have to focus on these three</a:t>
            </a:r>
            <a:endParaRPr sz="26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❏"/>
            </a:pPr>
            <a:r>
              <a:rPr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do we understand by eContents which need to be evaluated 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❏"/>
            </a:pPr>
            <a:r>
              <a:rPr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these eContent need to be evaluated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❏"/>
            </a:pPr>
            <a:r>
              <a:rPr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they should to be evaluated (The Process/Methods )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5405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eContents to be Evaluated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025" y="686375"/>
            <a:ext cx="8943975" cy="409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000">
                <a:latin typeface="Times New Roman"/>
                <a:ea typeface="Times New Roman"/>
                <a:cs typeface="Times New Roman"/>
                <a:sym typeface="Times New Roman"/>
              </a:rPr>
              <a:t>Why e-Content need to be Evaluated</a:t>
            </a:r>
            <a:endParaRPr sz="4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1965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</a:t>
            </a:r>
            <a:r>
              <a:rPr lang="en" sz="1965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 the assessment of-</a:t>
            </a:r>
            <a:endParaRPr sz="1965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3823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965"/>
              <a:buNone/>
            </a:pPr>
            <a:r>
              <a:rPr lang="en" sz="24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1.Reliability and Validity                            </a:t>
            </a:r>
            <a:r>
              <a:rPr lang="en-US" sz="24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Cost Effectiveness</a:t>
            </a:r>
          </a:p>
          <a:p>
            <a:pPr marL="103823" indent="0">
              <a:lnSpc>
                <a:spcPct val="95000"/>
              </a:lnSpc>
              <a:spcBef>
                <a:spcPts val="1200"/>
              </a:spcBef>
              <a:buClr>
                <a:srgbClr val="000000"/>
              </a:buClr>
              <a:buSzPts val="1965"/>
              <a:buNone/>
            </a:pPr>
            <a:r>
              <a:rPr lang="en-US" sz="24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en-IN" sz="24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Appropriateness  as per                           </a:t>
            </a:r>
            <a:r>
              <a:rPr lang="en-US" sz="24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Licensing </a:t>
            </a:r>
            <a:endParaRPr lang="en-IN" sz="2400" dirty="0">
              <a:solidFill>
                <a:srgbClr val="00B0F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3823" indent="0">
              <a:lnSpc>
                <a:spcPct val="95000"/>
              </a:lnSpc>
              <a:spcBef>
                <a:spcPts val="1200"/>
              </a:spcBef>
              <a:buClr>
                <a:srgbClr val="000000"/>
              </a:buClr>
              <a:buSzPts val="1965"/>
              <a:buNone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i)  The nature of content                            ii) Context of the learner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95000"/>
              </a:lnSpc>
              <a:spcBef>
                <a:spcPts val="1200"/>
              </a:spcBef>
              <a:buSzPts val="1018"/>
              <a:buNone/>
            </a:pPr>
            <a:r>
              <a:rPr lang="e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iii) Methods of Teaching                             </a:t>
            </a:r>
            <a:r>
              <a:rPr lang="en-IN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iv) Available technology</a:t>
            </a: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1965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1965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03823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965"/>
              <a:buNone/>
            </a:pPr>
            <a:endParaRPr lang="en-US" sz="1965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2400" y="582125"/>
            <a:ext cx="5961701" cy="44207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/>
          <p:nvPr/>
        </p:nvSpPr>
        <p:spPr>
          <a:xfrm>
            <a:off x="713275" y="69225"/>
            <a:ext cx="6499800" cy="107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IN" sz="24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The Process/Methods</a:t>
            </a:r>
            <a:r>
              <a:rPr lang="en-IN" sz="24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10">
                <a:latin typeface="Times New Roman"/>
                <a:ea typeface="Times New Roman"/>
                <a:cs typeface="Times New Roman"/>
                <a:sym typeface="Times New Roman"/>
              </a:rPr>
              <a:t>How it should to be Evaluated (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The Process/Methods</a:t>
            </a:r>
            <a:r>
              <a:rPr lang="en" sz="2200" b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200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ts val="990"/>
              <a:buNone/>
            </a:pPr>
            <a:endParaRPr sz="271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990"/>
              <a:buNone/>
            </a:pPr>
            <a:endParaRPr sz="3240"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need to have eContent evaluation tool based on the parameters </a:t>
            </a:r>
            <a:endParaRPr sz="2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046500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hlink"/>
                </a:solidFill>
                <a:hlinkClick r:id="rId3"/>
              </a:rPr>
              <a:t>https://docs.google.com/document/d/17hiqnZ9J2L9i965nj6WluitKtAt9ILxP/edit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hlink"/>
                </a:solidFill>
                <a:hlinkClick r:id="rId4"/>
              </a:rPr>
              <a:t>https://docs.google.com/document/d/1EgV7eeQA2I4N7muvNLzwT4W-B8LXo1Ml/edit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/>
          </a:p>
        </p:txBody>
      </p:sp>
      <p:sp>
        <p:nvSpPr>
          <p:cNvPr id="104" name="Google Shape;104;p19"/>
          <p:cNvSpPr txBox="1"/>
          <p:nvPr/>
        </p:nvSpPr>
        <p:spPr>
          <a:xfrm>
            <a:off x="538675" y="112950"/>
            <a:ext cx="7828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700" b="1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Parameters for e-content Evaluation</a:t>
            </a:r>
            <a:endParaRPr sz="2300" b="1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Guidelines e-Content Development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endParaRPr lang="en" u="sng" dirty="0">
              <a:solidFill>
                <a:schemeClr val="hlink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hlinkClick r:id="rId3"/>
              </a:rPr>
              <a:t>CIET | Central Institute of Educational Technology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65275" y="206075"/>
            <a:ext cx="9144000" cy="7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940">
                <a:latin typeface="Times New Roman"/>
                <a:ea typeface="Times New Roman"/>
                <a:cs typeface="Times New Roman"/>
                <a:sym typeface="Times New Roman"/>
              </a:rPr>
              <a:t>Evaluation is an intrinsic component of creation process </a:t>
            </a:r>
            <a:endParaRPr sz="294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266200" y="978900"/>
            <a:ext cx="8566200" cy="35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                      </a:t>
            </a:r>
            <a:endParaRPr/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5650" y="978875"/>
            <a:ext cx="4251925" cy="392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211</Words>
  <Application>Microsoft Office PowerPoint</Application>
  <PresentationFormat>On-screen Show (16:9)</PresentationFormat>
  <Paragraphs>34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Open Sans</vt:lpstr>
      <vt:lpstr>PT Sans Narrow</vt:lpstr>
      <vt:lpstr>Times New Roman</vt:lpstr>
      <vt:lpstr>Arial</vt:lpstr>
      <vt:lpstr>Tropic</vt:lpstr>
      <vt:lpstr>Evaluation of e-Content </vt:lpstr>
      <vt:lpstr>The need of e-Content evaluation</vt:lpstr>
      <vt:lpstr>eContents to be Evaluated</vt:lpstr>
      <vt:lpstr>Why e-Content need to be Evaluated</vt:lpstr>
      <vt:lpstr>PowerPoint Presentation</vt:lpstr>
      <vt:lpstr>How it should to be Evaluated (The Process/Methods)  </vt:lpstr>
      <vt:lpstr>PowerPoint Presentation</vt:lpstr>
      <vt:lpstr>Guidelines e-Content Development</vt:lpstr>
      <vt:lpstr>Evaluation is an intrinsic component of creation process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e-Content</dc:title>
  <dc:creator>ICT LAB 11</dc:creator>
  <cp:lastModifiedBy>SCERT UP Presenter</cp:lastModifiedBy>
  <cp:revision>2</cp:revision>
  <dcterms:modified xsi:type="dcterms:W3CDTF">2021-12-09T06:08:31Z</dcterms:modified>
</cp:coreProperties>
</file>